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  <p:sldMasterId id="2147483688" r:id="rId2"/>
    <p:sldMasterId id="2147483689" r:id="rId3"/>
  </p:sldMasterIdLst>
  <p:notesMasterIdLst>
    <p:notesMasterId r:id="rId19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Lobster" panose="020B0604020202020204" charset="0"/>
      <p:regular r:id="rId24"/>
    </p:embeddedFont>
    <p:embeddedFont>
      <p:font typeface="Lustria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2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5.fntdata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84797e700e_2_1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g84797e700e_2_1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84797e700e_2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g84797e700e_2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772d1b4046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g772d1b4046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84d5b75e5c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g84d5b75e5c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84797e700e_2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g84797e700e_2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84d5b75e5c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g84d5b75e5c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84797e700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g84797e700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84797e700e_2_2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3 methods for information gathering required</a:t>
            </a:r>
            <a:endParaRPr/>
          </a:p>
        </p:txBody>
      </p:sp>
      <p:sp>
        <p:nvSpPr>
          <p:cNvPr id="289" name="Google Shape;289;g84797e700e_2_2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84797e700e_2_2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of multiple real time information sources for decision making, showing:</a:t>
            </a:r>
            <a:endParaRPr/>
          </a:p>
        </p:txBody>
      </p:sp>
      <p:sp>
        <p:nvSpPr>
          <p:cNvPr id="295" name="Google Shape;295;g84797e700e_2_2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84797e700e_2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Potential users of this information are:</a:t>
            </a:r>
            <a:endParaRPr/>
          </a:p>
        </p:txBody>
      </p:sp>
      <p:sp>
        <p:nvSpPr>
          <p:cNvPr id="301" name="Google Shape;301;g84797e700e_2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84797e700e_2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g84797e700e_2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71e262e7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g771e262e7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7773a5adf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Mention 3 - 6 only</a:t>
            </a:r>
            <a:endParaRPr/>
          </a:p>
        </p:txBody>
      </p:sp>
      <p:sp>
        <p:nvSpPr>
          <p:cNvPr id="319" name="Google Shape;319;g7773a5adf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7756f5d61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g7756f5d61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84e10bc4f4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g84e10bc4f4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028020" y="1327155"/>
            <a:ext cx="7080025" cy="13716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100"/>
              <a:buFont typeface="Lustria"/>
              <a:buNone/>
              <a:defRPr sz="4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028020" y="2698754"/>
            <a:ext cx="7080025" cy="7874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SzPts val="11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500"/>
              </a:spcBef>
              <a:spcAft>
                <a:spcPts val="0"/>
              </a:spcAft>
              <a:buSzPts val="9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500"/>
              </a:spcBef>
              <a:spcAft>
                <a:spcPts val="0"/>
              </a:spcAft>
              <a:buSzPts val="8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500"/>
              </a:spcBef>
              <a:spcAft>
                <a:spcPts val="0"/>
              </a:spcAft>
              <a:buSzPts val="7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500"/>
              </a:spcBef>
              <a:spcAft>
                <a:spcPts val="0"/>
              </a:spcAft>
              <a:buSzPts val="7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500"/>
              </a:spcBef>
              <a:spcAft>
                <a:spcPts val="0"/>
              </a:spcAft>
              <a:buSzPts val="7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500"/>
              </a:spcBef>
              <a:spcAft>
                <a:spcPts val="0"/>
              </a:spcAft>
              <a:buSzPts val="7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500"/>
              </a:spcBef>
              <a:spcAft>
                <a:spcPts val="0"/>
              </a:spcAft>
              <a:buSzPts val="7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500"/>
              </a:spcBef>
              <a:spcAft>
                <a:spcPts val="500"/>
              </a:spcAft>
              <a:buSzPts val="7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7278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85346" y="1299337"/>
            <a:ext cx="7765321" cy="3044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85750" algn="l">
              <a:spcBef>
                <a:spcPts val="300"/>
              </a:spcBef>
              <a:spcAft>
                <a:spcPts val="0"/>
              </a:spcAft>
              <a:buSzPts val="900"/>
              <a:buChar char="◈"/>
              <a:defRPr/>
            </a:lvl1pPr>
            <a:lvl2pPr marL="914400" lvl="1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2pPr>
            <a:lvl3pPr marL="1371600" lvl="2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3pPr>
            <a:lvl4pPr marL="1828800" lvl="3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4pPr>
            <a:lvl5pPr marL="2286000" lvl="4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5pPr>
            <a:lvl6pPr marL="2743200" lvl="5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6pPr>
            <a:lvl7pPr marL="3200400" lvl="6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7pPr>
            <a:lvl8pPr marL="3657600" lvl="7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8pPr>
            <a:lvl9pPr marL="4114800" lvl="8" indent="-285750" algn="l">
              <a:spcBef>
                <a:spcPts val="500"/>
              </a:spcBef>
              <a:spcAft>
                <a:spcPts val="500"/>
              </a:spcAft>
              <a:buSzPts val="900"/>
              <a:buChar char="◈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971551" y="1320800"/>
            <a:ext cx="7192913" cy="137161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stria"/>
              <a:buNone/>
              <a:defRPr sz="3000" b="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971551" y="2692409"/>
            <a:ext cx="7192913" cy="113029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300"/>
              </a:spcBef>
              <a:spcAft>
                <a:spcPts val="0"/>
              </a:spcAft>
              <a:buSzPts val="1100"/>
              <a:buNone/>
              <a:defRPr sz="150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900"/>
              <a:buNone/>
              <a:defRPr sz="1400">
                <a:solidFill>
                  <a:schemeClr val="lt1"/>
                </a:solidFill>
              </a:defRPr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>
                <a:solidFill>
                  <a:schemeClr val="lt1"/>
                </a:solidFill>
              </a:defRPr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>
                <a:solidFill>
                  <a:schemeClr val="lt1"/>
                </a:solidFill>
              </a:defRPr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>
                <a:solidFill>
                  <a:schemeClr val="lt1"/>
                </a:solidFill>
              </a:defRPr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>
                <a:solidFill>
                  <a:schemeClr val="lt1"/>
                </a:solidFill>
              </a:defRPr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>
                <a:solidFill>
                  <a:schemeClr val="lt1"/>
                </a:solidFill>
              </a:defRPr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>
                <a:solidFill>
                  <a:schemeClr val="lt1"/>
                </a:solidFill>
              </a:defRPr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7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7278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85346" y="1299337"/>
            <a:ext cx="3795373" cy="3044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85750" algn="l">
              <a:spcBef>
                <a:spcPts val="300"/>
              </a:spcBef>
              <a:spcAft>
                <a:spcPts val="0"/>
              </a:spcAft>
              <a:buSzPts val="900"/>
              <a:buChar char="◈"/>
              <a:defRPr/>
            </a:lvl1pPr>
            <a:lvl2pPr marL="914400" lvl="1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2pPr>
            <a:lvl3pPr marL="1371600" lvl="2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3pPr>
            <a:lvl4pPr marL="1828800" lvl="3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4pPr>
            <a:lvl5pPr marL="2286000" lvl="4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5pPr>
            <a:lvl6pPr marL="2743200" lvl="5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6pPr>
            <a:lvl7pPr marL="3200400" lvl="6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7pPr>
            <a:lvl8pPr marL="3657600" lvl="7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8pPr>
            <a:lvl9pPr marL="4114800" lvl="8" indent="-285750" algn="l">
              <a:spcBef>
                <a:spcPts val="500"/>
              </a:spcBef>
              <a:spcAft>
                <a:spcPts val="500"/>
              </a:spcAft>
              <a:buSzPts val="900"/>
              <a:buChar char="◈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52169" y="1299337"/>
            <a:ext cx="3798499" cy="3044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85750" algn="l">
              <a:spcBef>
                <a:spcPts val="300"/>
              </a:spcBef>
              <a:spcAft>
                <a:spcPts val="0"/>
              </a:spcAft>
              <a:buSzPts val="900"/>
              <a:buChar char="◈"/>
              <a:defRPr/>
            </a:lvl1pPr>
            <a:lvl2pPr marL="914400" lvl="1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2pPr>
            <a:lvl3pPr marL="1371600" lvl="2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3pPr>
            <a:lvl4pPr marL="1828800" lvl="3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4pPr>
            <a:lvl5pPr marL="2286000" lvl="4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5pPr>
            <a:lvl6pPr marL="2743200" lvl="5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6pPr>
            <a:lvl7pPr marL="3200400" lvl="6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7pPr>
            <a:lvl8pPr marL="3657600" lvl="7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8pPr>
            <a:lvl9pPr marL="4114800" lvl="8" indent="-285750" algn="l">
              <a:spcBef>
                <a:spcPts val="500"/>
              </a:spcBef>
              <a:spcAft>
                <a:spcPts val="500"/>
              </a:spcAft>
              <a:buSzPts val="900"/>
              <a:buChar char="◈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8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85346" y="1300880"/>
            <a:ext cx="3816804" cy="3111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8" descr="Slate-V2-HD-comp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633864" y="1300880"/>
            <a:ext cx="3816804" cy="3111577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7278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stria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754404" y="1376440"/>
            <a:ext cx="3657258" cy="4086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300"/>
              <a:buNone/>
              <a:defRPr sz="1800" b="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100"/>
              <a:buNone/>
              <a:defRPr sz="1500" b="1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900"/>
              <a:buNone/>
              <a:defRPr sz="1400" b="1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8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2"/>
          </p:nvPr>
        </p:nvSpPr>
        <p:spPr>
          <a:xfrm>
            <a:off x="754404" y="1785103"/>
            <a:ext cx="3657258" cy="255829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85750" algn="l">
              <a:spcBef>
                <a:spcPts val="300"/>
              </a:spcBef>
              <a:spcAft>
                <a:spcPts val="0"/>
              </a:spcAft>
              <a:buSzPts val="900"/>
              <a:buChar char="◈"/>
              <a:defRPr sz="1400"/>
            </a:lvl1pPr>
            <a:lvl2pPr marL="914400" lvl="1" indent="-279400" algn="l">
              <a:spcBef>
                <a:spcPts val="500"/>
              </a:spcBef>
              <a:spcAft>
                <a:spcPts val="0"/>
              </a:spcAft>
              <a:buSzPts val="800"/>
              <a:buChar char="🞚"/>
              <a:defRPr sz="1200"/>
            </a:lvl2pPr>
            <a:lvl3pPr marL="1371600" lvl="2" indent="-273050" algn="l">
              <a:spcBef>
                <a:spcPts val="500"/>
              </a:spcBef>
              <a:spcAft>
                <a:spcPts val="0"/>
              </a:spcAft>
              <a:buSzPts val="700"/>
              <a:buChar char="◈"/>
              <a:defRPr sz="1100"/>
            </a:lvl3pPr>
            <a:lvl4pPr marL="1828800" lvl="3" indent="-266700" algn="l">
              <a:spcBef>
                <a:spcPts val="500"/>
              </a:spcBef>
              <a:spcAft>
                <a:spcPts val="0"/>
              </a:spcAft>
              <a:buSzPts val="600"/>
              <a:buChar char="🞚"/>
              <a:defRPr sz="900"/>
            </a:lvl4pPr>
            <a:lvl5pPr marL="2286000" lvl="4" indent="-266700" algn="l">
              <a:spcBef>
                <a:spcPts val="500"/>
              </a:spcBef>
              <a:spcAft>
                <a:spcPts val="0"/>
              </a:spcAft>
              <a:buSzPts val="600"/>
              <a:buChar char="◈"/>
              <a:defRPr sz="900"/>
            </a:lvl5pPr>
            <a:lvl6pPr marL="2743200" lvl="5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6pPr>
            <a:lvl7pPr marL="3200400" lvl="6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7pPr>
            <a:lvl8pPr marL="3657600" lvl="7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8pPr>
            <a:lvl9pPr marL="4114800" lvl="8" indent="-285750" algn="l">
              <a:spcBef>
                <a:spcPts val="500"/>
              </a:spcBef>
              <a:spcAft>
                <a:spcPts val="500"/>
              </a:spcAft>
              <a:buSzPts val="900"/>
              <a:buChar char="◈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body" idx="3"/>
          </p:nvPr>
        </p:nvSpPr>
        <p:spPr>
          <a:xfrm>
            <a:off x="4721225" y="1376440"/>
            <a:ext cx="3671498" cy="4086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300"/>
              <a:buNone/>
              <a:defRPr sz="1800" b="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100"/>
              <a:buNone/>
              <a:defRPr sz="1500" b="1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900"/>
              <a:buNone/>
              <a:defRPr sz="1400" b="1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800"/>
              <a:buNone/>
              <a:defRPr sz="1200" b="1"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body" idx="4"/>
          </p:nvPr>
        </p:nvSpPr>
        <p:spPr>
          <a:xfrm>
            <a:off x="4721225" y="1785103"/>
            <a:ext cx="3671498" cy="255829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85750" algn="l">
              <a:spcBef>
                <a:spcPts val="300"/>
              </a:spcBef>
              <a:spcAft>
                <a:spcPts val="0"/>
              </a:spcAft>
              <a:buSzPts val="900"/>
              <a:buChar char="◈"/>
              <a:defRPr sz="1400"/>
            </a:lvl1pPr>
            <a:lvl2pPr marL="914400" lvl="1" indent="-279400" algn="l">
              <a:spcBef>
                <a:spcPts val="500"/>
              </a:spcBef>
              <a:spcAft>
                <a:spcPts val="0"/>
              </a:spcAft>
              <a:buSzPts val="800"/>
              <a:buChar char="🞚"/>
              <a:defRPr sz="1200"/>
            </a:lvl2pPr>
            <a:lvl3pPr marL="1371600" lvl="2" indent="-273050" algn="l">
              <a:spcBef>
                <a:spcPts val="500"/>
              </a:spcBef>
              <a:spcAft>
                <a:spcPts val="0"/>
              </a:spcAft>
              <a:buSzPts val="700"/>
              <a:buChar char="◈"/>
              <a:defRPr sz="1100"/>
            </a:lvl3pPr>
            <a:lvl4pPr marL="1828800" lvl="3" indent="-266700" algn="l">
              <a:spcBef>
                <a:spcPts val="500"/>
              </a:spcBef>
              <a:spcAft>
                <a:spcPts val="0"/>
              </a:spcAft>
              <a:buSzPts val="600"/>
              <a:buChar char="🞚"/>
              <a:defRPr sz="900"/>
            </a:lvl4pPr>
            <a:lvl5pPr marL="2286000" lvl="4" indent="-266700" algn="l">
              <a:spcBef>
                <a:spcPts val="500"/>
              </a:spcBef>
              <a:spcAft>
                <a:spcPts val="0"/>
              </a:spcAft>
              <a:buSzPts val="600"/>
              <a:buChar char="◈"/>
              <a:defRPr sz="900"/>
            </a:lvl5pPr>
            <a:lvl6pPr marL="2743200" lvl="5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6pPr>
            <a:lvl7pPr marL="3200400" lvl="6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7pPr>
            <a:lvl8pPr marL="3657600" lvl="7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8pPr>
            <a:lvl9pPr marL="4114800" lvl="8" indent="-285750" algn="l">
              <a:spcBef>
                <a:spcPts val="500"/>
              </a:spcBef>
              <a:spcAft>
                <a:spcPts val="500"/>
              </a:spcAft>
              <a:buSzPts val="900"/>
              <a:buChar char="◈"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7278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2780167" cy="1366439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Lustria"/>
              <a:buNone/>
              <a:defRPr sz="18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body" idx="1"/>
          </p:nvPr>
        </p:nvSpPr>
        <p:spPr>
          <a:xfrm>
            <a:off x="3641725" y="457200"/>
            <a:ext cx="4808943" cy="388620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85750" algn="l">
              <a:spcBef>
                <a:spcPts val="300"/>
              </a:spcBef>
              <a:spcAft>
                <a:spcPts val="0"/>
              </a:spcAft>
              <a:buSzPts val="900"/>
              <a:buChar char="◈"/>
              <a:defRPr/>
            </a:lvl1pPr>
            <a:lvl2pPr marL="914400" lvl="1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2pPr>
            <a:lvl3pPr marL="1371600" lvl="2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3pPr>
            <a:lvl4pPr marL="1828800" lvl="3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4pPr>
            <a:lvl5pPr marL="2286000" lvl="4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5pPr>
            <a:lvl6pPr marL="2743200" lvl="5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6pPr>
            <a:lvl7pPr marL="3200400" lvl="6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7pPr>
            <a:lvl8pPr marL="3657600" lvl="7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8pPr>
            <a:lvl9pPr marL="4114800" lvl="8" indent="-285750" algn="l">
              <a:spcBef>
                <a:spcPts val="500"/>
              </a:spcBef>
              <a:spcAft>
                <a:spcPts val="500"/>
              </a:spcAft>
              <a:buSzPts val="900"/>
              <a:buChar char="◈"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body" idx="2"/>
          </p:nvPr>
        </p:nvSpPr>
        <p:spPr>
          <a:xfrm>
            <a:off x="685346" y="1823638"/>
            <a:ext cx="2780167" cy="251976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800"/>
              <a:buNone/>
              <a:defRPr sz="12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21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 descr="Slate-V2-HD-vert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470249" y="457200"/>
            <a:ext cx="2688124" cy="3903624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"/>
          <p:cNvSpPr txBox="1">
            <a:spLocks noGrp="1"/>
          </p:cNvSpPr>
          <p:nvPr>
            <p:ph type="title"/>
          </p:nvPr>
        </p:nvSpPr>
        <p:spPr>
          <a:xfrm>
            <a:off x="685346" y="457442"/>
            <a:ext cx="4451212" cy="13720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Lustria"/>
              <a:buNone/>
              <a:defRPr sz="2400" b="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>
            <a:spLocks noGrp="1"/>
          </p:cNvSpPr>
          <p:nvPr>
            <p:ph type="pic" idx="2"/>
          </p:nvPr>
        </p:nvSpPr>
        <p:spPr>
          <a:xfrm>
            <a:off x="5581913" y="572777"/>
            <a:ext cx="2456813" cy="3684617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body" idx="1"/>
          </p:nvPr>
        </p:nvSpPr>
        <p:spPr>
          <a:xfrm>
            <a:off x="685346" y="1829446"/>
            <a:ext cx="4451212" cy="253210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800"/>
              <a:buNone/>
              <a:defRPr sz="12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anoramic Picture with Caption">
  <p:cSld name="Panoramic Picture with Caption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descr="Slate-V2-HD-pano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0412" y="410855"/>
            <a:ext cx="7606349" cy="286260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3"/>
          <p:cNvSpPr txBox="1">
            <a:spLocks noGrp="1"/>
          </p:cNvSpPr>
          <p:nvPr>
            <p:ph type="title"/>
          </p:nvPr>
        </p:nvSpPr>
        <p:spPr>
          <a:xfrm>
            <a:off x="685354" y="3423941"/>
            <a:ext cx="7766494" cy="40760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Lustria"/>
              <a:buNone/>
              <a:defRPr sz="21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3"/>
          <p:cNvSpPr>
            <a:spLocks noGrp="1"/>
          </p:cNvSpPr>
          <p:nvPr>
            <p:ph type="pic" idx="2"/>
          </p:nvPr>
        </p:nvSpPr>
        <p:spPr>
          <a:xfrm>
            <a:off x="877012" y="521257"/>
            <a:ext cx="7384009" cy="2644253"/>
          </a:xfrm>
          <a:prstGeom prst="rect">
            <a:avLst/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ctr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Noto Sans Symbols"/>
              <a:buNone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Noto Sans Symbols"/>
              <a:buNone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Noto Sans Symbols"/>
              <a:buNone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Noto Sans Symbols"/>
              <a:buNone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Noto Sans Symbols"/>
              <a:buNone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Noto Sans Symbols"/>
              <a:buNone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Noto Sans Symbols"/>
              <a:buNone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Noto Sans Symbols"/>
              <a:buNone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1100"/>
              <a:buFont typeface="Noto Sans Symbols"/>
              <a:buNone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20" name="Google Shape;120;p23"/>
          <p:cNvSpPr txBox="1">
            <a:spLocks noGrp="1"/>
          </p:cNvSpPr>
          <p:nvPr>
            <p:ph type="body" idx="1"/>
          </p:nvPr>
        </p:nvSpPr>
        <p:spPr>
          <a:xfrm>
            <a:off x="685346" y="3831546"/>
            <a:ext cx="7765321" cy="51185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800"/>
              <a:buNone/>
              <a:defRPr sz="12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800"/>
            </a:lvl9pPr>
          </a:lstStyle>
          <a:p>
            <a:endParaRPr/>
          </a:p>
        </p:txBody>
      </p:sp>
      <p:sp>
        <p:nvSpPr>
          <p:cNvPr id="121" name="Google Shape;121;p23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3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3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aption">
  <p:cSld name="Title and Caption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4"/>
          <p:cNvSpPr txBox="1">
            <a:spLocks noGrp="1"/>
          </p:cNvSpPr>
          <p:nvPr>
            <p:ph type="title"/>
          </p:nvPr>
        </p:nvSpPr>
        <p:spPr>
          <a:xfrm>
            <a:off x="685346" y="456328"/>
            <a:ext cx="7765321" cy="265075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Lustria"/>
              <a:buNone/>
              <a:defRPr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body" idx="1"/>
          </p:nvPr>
        </p:nvSpPr>
        <p:spPr>
          <a:xfrm>
            <a:off x="685346" y="3221385"/>
            <a:ext cx="7765322" cy="1126370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800"/>
              <a:buNone/>
              <a:defRPr sz="12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800"/>
            </a:lvl9pPr>
          </a:lstStyle>
          <a:p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4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with Caption">
  <p:cSld name="Quote with Caption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>
            <a:spLocks noGrp="1"/>
          </p:cNvSpPr>
          <p:nvPr>
            <p:ph type="title"/>
          </p:nvPr>
        </p:nvSpPr>
        <p:spPr>
          <a:xfrm>
            <a:off x="1084659" y="457200"/>
            <a:ext cx="6977064" cy="224467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Lustria"/>
              <a:buNone/>
              <a:defRPr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body" idx="1"/>
          </p:nvPr>
        </p:nvSpPr>
        <p:spPr>
          <a:xfrm>
            <a:off x="1290483" y="2707524"/>
            <a:ext cx="6564224" cy="39956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r">
              <a:spcBef>
                <a:spcPts val="200"/>
              </a:spcBef>
              <a:spcAft>
                <a:spcPts val="0"/>
              </a:spcAft>
              <a:buSzPts val="700"/>
              <a:buNone/>
              <a:defRPr sz="11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800"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body" idx="2"/>
          </p:nvPr>
        </p:nvSpPr>
        <p:spPr>
          <a:xfrm>
            <a:off x="685346" y="3228265"/>
            <a:ext cx="7765322" cy="1117122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800"/>
              <a:buNone/>
              <a:defRPr sz="12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800"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7" name="Google Shape;137;p25"/>
          <p:cNvSpPr txBox="1"/>
          <p:nvPr/>
        </p:nvSpPr>
        <p:spPr>
          <a:xfrm>
            <a:off x="742950" y="663597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stria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“</a:t>
            </a:r>
            <a:endParaRPr sz="1100"/>
          </a:p>
        </p:txBody>
      </p:sp>
      <p:sp>
        <p:nvSpPr>
          <p:cNvPr id="138" name="Google Shape;138;p25"/>
          <p:cNvSpPr txBox="1"/>
          <p:nvPr/>
        </p:nvSpPr>
        <p:spPr>
          <a:xfrm>
            <a:off x="7878537" y="2196194"/>
            <a:ext cx="457200" cy="438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Lustria"/>
              <a:buNone/>
            </a:pPr>
            <a:r>
              <a:rPr lang="en" sz="60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”</a:t>
            </a:r>
            <a:endParaRPr sz="110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me Card">
  <p:cSld name="Name Card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>
            <a:spLocks noGrp="1"/>
          </p:cNvSpPr>
          <p:nvPr>
            <p:ph type="title"/>
          </p:nvPr>
        </p:nvSpPr>
        <p:spPr>
          <a:xfrm>
            <a:off x="685346" y="1595206"/>
            <a:ext cx="7765322" cy="188387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Lustria"/>
              <a:buNone/>
              <a:defRPr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6"/>
          <p:cNvSpPr txBox="1">
            <a:spLocks noGrp="1"/>
          </p:cNvSpPr>
          <p:nvPr>
            <p:ph type="body" idx="1"/>
          </p:nvPr>
        </p:nvSpPr>
        <p:spPr>
          <a:xfrm>
            <a:off x="685338" y="3487917"/>
            <a:ext cx="7764149" cy="85548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800"/>
              <a:buNone/>
              <a:defRPr sz="12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700"/>
              <a:buNone/>
              <a:defRPr sz="11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800"/>
            </a:lvl9pPr>
          </a:lstStyle>
          <a:p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7278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7"/>
          <p:cNvSpPr txBox="1">
            <a:spLocks noGrp="1"/>
          </p:cNvSpPr>
          <p:nvPr>
            <p:ph type="body" idx="1"/>
          </p:nvPr>
        </p:nvSpPr>
        <p:spPr>
          <a:xfrm>
            <a:off x="685346" y="1414463"/>
            <a:ext cx="2475738" cy="43219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300"/>
              <a:buNone/>
              <a:defRPr sz="1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100"/>
              <a:buNone/>
              <a:defRPr sz="1500" b="1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900"/>
              <a:buNone/>
              <a:defRPr sz="1400" b="1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800"/>
              <a:buNone/>
              <a:defRPr sz="1200" b="1"/>
            </a:lvl9pPr>
          </a:lstStyle>
          <a:p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body" idx="2"/>
          </p:nvPr>
        </p:nvSpPr>
        <p:spPr>
          <a:xfrm>
            <a:off x="685346" y="1928813"/>
            <a:ext cx="2475738" cy="24145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700"/>
              <a:buNone/>
              <a:defRPr sz="11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149" name="Google Shape;149;p27"/>
          <p:cNvSpPr txBox="1">
            <a:spLocks noGrp="1"/>
          </p:cNvSpPr>
          <p:nvPr>
            <p:ph type="body" idx="3"/>
          </p:nvPr>
        </p:nvSpPr>
        <p:spPr>
          <a:xfrm>
            <a:off x="3335033" y="1414463"/>
            <a:ext cx="2475738" cy="43219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300"/>
              <a:buNone/>
              <a:defRPr sz="1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100"/>
              <a:buNone/>
              <a:defRPr sz="1500" b="1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900"/>
              <a:buNone/>
              <a:defRPr sz="1400" b="1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800"/>
              <a:buNone/>
              <a:defRPr sz="1200" b="1"/>
            </a:lvl9pPr>
          </a:lstStyle>
          <a:p>
            <a:endParaRPr/>
          </a:p>
        </p:txBody>
      </p:sp>
      <p:sp>
        <p:nvSpPr>
          <p:cNvPr id="150" name="Google Shape;150;p27"/>
          <p:cNvSpPr txBox="1">
            <a:spLocks noGrp="1"/>
          </p:cNvSpPr>
          <p:nvPr>
            <p:ph type="body" idx="4"/>
          </p:nvPr>
        </p:nvSpPr>
        <p:spPr>
          <a:xfrm>
            <a:off x="3331076" y="1928813"/>
            <a:ext cx="2475738" cy="24145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700"/>
              <a:buNone/>
              <a:defRPr sz="11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body" idx="5"/>
          </p:nvPr>
        </p:nvSpPr>
        <p:spPr>
          <a:xfrm>
            <a:off x="5974929" y="1414463"/>
            <a:ext cx="2475738" cy="43219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ctr">
              <a:spcBef>
                <a:spcPts val="400"/>
              </a:spcBef>
              <a:spcAft>
                <a:spcPts val="0"/>
              </a:spcAft>
              <a:buSzPts val="1300"/>
              <a:buNone/>
              <a:defRPr sz="18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100"/>
              <a:buNone/>
              <a:defRPr sz="1500" b="1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900"/>
              <a:buNone/>
              <a:defRPr sz="1400" b="1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800"/>
              <a:buNone/>
              <a:defRPr sz="1200" b="1"/>
            </a:lvl9pPr>
          </a:lstStyle>
          <a:p>
            <a:endParaRPr/>
          </a:p>
        </p:txBody>
      </p:sp>
      <p:sp>
        <p:nvSpPr>
          <p:cNvPr id="152" name="Google Shape;152;p27"/>
          <p:cNvSpPr txBox="1">
            <a:spLocks noGrp="1"/>
          </p:cNvSpPr>
          <p:nvPr>
            <p:ph type="body" idx="6"/>
          </p:nvPr>
        </p:nvSpPr>
        <p:spPr>
          <a:xfrm>
            <a:off x="5974929" y="1928813"/>
            <a:ext cx="2475738" cy="241458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700"/>
              <a:buNone/>
              <a:defRPr sz="11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153" name="Google Shape;153;p27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7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7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Picture Column">
  <p:cSld name="3 Picture Column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8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73472" y="1363661"/>
            <a:ext cx="2504979" cy="1385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8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302850" y="1363661"/>
            <a:ext cx="2504979" cy="13858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8" descr="Slate-V2-HD-3colPhotoInset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952038" y="1363661"/>
            <a:ext cx="2504979" cy="1385888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8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2" cy="7278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8"/>
          <p:cNvSpPr txBox="1">
            <a:spLocks noGrp="1"/>
          </p:cNvSpPr>
          <p:nvPr>
            <p:ph type="body" idx="1"/>
          </p:nvPr>
        </p:nvSpPr>
        <p:spPr>
          <a:xfrm>
            <a:off x="685346" y="2928079"/>
            <a:ext cx="2475738" cy="43219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ctr">
              <a:spcBef>
                <a:spcPts val="300"/>
              </a:spcBef>
              <a:spcAft>
                <a:spcPts val="0"/>
              </a:spcAft>
              <a:buSzPts val="1100"/>
              <a:buNone/>
              <a:defRPr sz="15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100"/>
              <a:buNone/>
              <a:defRPr sz="1500" b="1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900"/>
              <a:buNone/>
              <a:defRPr sz="1400" b="1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800"/>
              <a:buNone/>
              <a:defRPr sz="1200" b="1"/>
            </a:lvl9pPr>
          </a:lstStyle>
          <a:p>
            <a:endParaRPr/>
          </a:p>
        </p:txBody>
      </p:sp>
      <p:sp>
        <p:nvSpPr>
          <p:cNvPr id="162" name="Google Shape;162;p28"/>
          <p:cNvSpPr>
            <a:spLocks noGrp="1"/>
          </p:cNvSpPr>
          <p:nvPr>
            <p:ph type="pic" idx="2"/>
          </p:nvPr>
        </p:nvSpPr>
        <p:spPr>
          <a:xfrm>
            <a:off x="763576" y="1454188"/>
            <a:ext cx="2319276" cy="1202215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63" name="Google Shape;163;p28"/>
          <p:cNvSpPr txBox="1">
            <a:spLocks noGrp="1"/>
          </p:cNvSpPr>
          <p:nvPr>
            <p:ph type="body" idx="3"/>
          </p:nvPr>
        </p:nvSpPr>
        <p:spPr>
          <a:xfrm>
            <a:off x="685346" y="3360276"/>
            <a:ext cx="2475738" cy="98312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700"/>
              <a:buNone/>
              <a:defRPr sz="11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164" name="Google Shape;164;p28"/>
          <p:cNvSpPr txBox="1">
            <a:spLocks noGrp="1"/>
          </p:cNvSpPr>
          <p:nvPr>
            <p:ph type="body" idx="4"/>
          </p:nvPr>
        </p:nvSpPr>
        <p:spPr>
          <a:xfrm>
            <a:off x="3332091" y="2928079"/>
            <a:ext cx="2475738" cy="43219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ctr">
              <a:spcBef>
                <a:spcPts val="300"/>
              </a:spcBef>
              <a:spcAft>
                <a:spcPts val="0"/>
              </a:spcAft>
              <a:buSzPts val="1100"/>
              <a:buNone/>
              <a:defRPr sz="15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100"/>
              <a:buNone/>
              <a:defRPr sz="1500" b="1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900"/>
              <a:buNone/>
              <a:defRPr sz="1400" b="1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800"/>
              <a:buNone/>
              <a:defRPr sz="1200" b="1"/>
            </a:lvl9pPr>
          </a:lstStyle>
          <a:p>
            <a:endParaRPr/>
          </a:p>
        </p:txBody>
      </p:sp>
      <p:sp>
        <p:nvSpPr>
          <p:cNvPr id="165" name="Google Shape;165;p28"/>
          <p:cNvSpPr>
            <a:spLocks noGrp="1"/>
          </p:cNvSpPr>
          <p:nvPr>
            <p:ph type="pic" idx="5"/>
          </p:nvPr>
        </p:nvSpPr>
        <p:spPr>
          <a:xfrm>
            <a:off x="3409307" y="1454320"/>
            <a:ext cx="2319276" cy="1206123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66" name="Google Shape;166;p28"/>
          <p:cNvSpPr txBox="1">
            <a:spLocks noGrp="1"/>
          </p:cNvSpPr>
          <p:nvPr>
            <p:ph type="body" idx="6"/>
          </p:nvPr>
        </p:nvSpPr>
        <p:spPr>
          <a:xfrm>
            <a:off x="3331076" y="3360275"/>
            <a:ext cx="2475738" cy="98312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700"/>
              <a:buNone/>
              <a:defRPr sz="11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167" name="Google Shape;167;p28"/>
          <p:cNvSpPr txBox="1">
            <a:spLocks noGrp="1"/>
          </p:cNvSpPr>
          <p:nvPr>
            <p:ph type="body" idx="7"/>
          </p:nvPr>
        </p:nvSpPr>
        <p:spPr>
          <a:xfrm>
            <a:off x="5975023" y="2928079"/>
            <a:ext cx="2475738" cy="43219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ctr">
              <a:spcBef>
                <a:spcPts val="300"/>
              </a:spcBef>
              <a:spcAft>
                <a:spcPts val="0"/>
              </a:spcAft>
              <a:buSzPts val="1100"/>
              <a:buNone/>
              <a:defRPr sz="1500" b="0">
                <a:solidFill>
                  <a:schemeClr val="lt1"/>
                </a:solidFill>
              </a:defRPr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1100"/>
              <a:buNone/>
              <a:defRPr sz="1500" b="1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900"/>
              <a:buNone/>
              <a:defRPr sz="1400" b="1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800"/>
              <a:buNone/>
              <a:defRPr sz="1200" b="1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800"/>
              <a:buNone/>
              <a:defRPr sz="1200" b="1"/>
            </a:lvl9pPr>
          </a:lstStyle>
          <a:p>
            <a:endParaRPr/>
          </a:p>
        </p:txBody>
      </p:sp>
      <p:sp>
        <p:nvSpPr>
          <p:cNvPr id="168" name="Google Shape;168;p28"/>
          <p:cNvSpPr>
            <a:spLocks noGrp="1"/>
          </p:cNvSpPr>
          <p:nvPr>
            <p:ph type="pic" idx="8"/>
          </p:nvPr>
        </p:nvSpPr>
        <p:spPr>
          <a:xfrm>
            <a:off x="6056773" y="1450824"/>
            <a:ext cx="2319276" cy="1205471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38100" dist="25400" dir="4440000">
              <a:srgbClr val="000000">
                <a:alpha val="35686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ctr" rtl="0">
              <a:spcBef>
                <a:spcPts val="2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800"/>
              <a:buFont typeface="Noto Sans Symbols"/>
              <a:buNone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169" name="Google Shape;169;p28"/>
          <p:cNvSpPr txBox="1">
            <a:spLocks noGrp="1"/>
          </p:cNvSpPr>
          <p:nvPr>
            <p:ph type="body" idx="9"/>
          </p:nvPr>
        </p:nvSpPr>
        <p:spPr>
          <a:xfrm>
            <a:off x="5974929" y="3360274"/>
            <a:ext cx="2475738" cy="983126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ctr">
              <a:spcBef>
                <a:spcPts val="200"/>
              </a:spcBef>
              <a:spcAft>
                <a:spcPts val="0"/>
              </a:spcAft>
              <a:buSzPts val="700"/>
              <a:buNone/>
              <a:defRPr sz="1100"/>
            </a:lvl1pPr>
            <a:lvl2pPr marL="914400" lvl="1" indent="-228600" algn="l">
              <a:spcBef>
                <a:spcPts val="500"/>
              </a:spcBef>
              <a:spcAft>
                <a:spcPts val="0"/>
              </a:spcAft>
              <a:buSzPts val="600"/>
              <a:buNone/>
              <a:defRPr sz="900"/>
            </a:lvl2pPr>
            <a:lvl3pPr marL="1371600" lvl="2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800"/>
            </a:lvl3pPr>
            <a:lvl4pPr marL="1828800" lvl="3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4pPr>
            <a:lvl5pPr marL="2286000" lvl="4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5pPr>
            <a:lvl6pPr marL="2743200" lvl="5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6pPr>
            <a:lvl7pPr marL="3200400" lvl="6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7pPr>
            <a:lvl8pPr marL="3657600" lvl="7" indent="-228600" algn="l">
              <a:spcBef>
                <a:spcPts val="500"/>
              </a:spcBef>
              <a:spcAft>
                <a:spcPts val="0"/>
              </a:spcAft>
              <a:buSzPts val="500"/>
              <a:buNone/>
              <a:defRPr sz="700"/>
            </a:lvl8pPr>
            <a:lvl9pPr marL="4114800" lvl="8" indent="-228600" algn="l">
              <a:spcBef>
                <a:spcPts val="500"/>
              </a:spcBef>
              <a:spcAft>
                <a:spcPts val="500"/>
              </a:spcAft>
              <a:buSzPts val="500"/>
              <a:buNone/>
              <a:defRPr sz="700"/>
            </a:lvl9pPr>
          </a:lstStyle>
          <a:p>
            <a:endParaRPr/>
          </a:p>
        </p:txBody>
      </p:sp>
      <p:sp>
        <p:nvSpPr>
          <p:cNvPr id="170" name="Google Shape;170;p28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8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8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7278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9"/>
          <p:cNvSpPr txBox="1">
            <a:spLocks noGrp="1"/>
          </p:cNvSpPr>
          <p:nvPr>
            <p:ph type="body" idx="1"/>
          </p:nvPr>
        </p:nvSpPr>
        <p:spPr>
          <a:xfrm rot="5400000">
            <a:off x="3045976" y="-1061292"/>
            <a:ext cx="3044063" cy="7765321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85750" algn="l">
              <a:spcBef>
                <a:spcPts val="300"/>
              </a:spcBef>
              <a:spcAft>
                <a:spcPts val="0"/>
              </a:spcAft>
              <a:buSzPts val="900"/>
              <a:buChar char="◈"/>
              <a:defRPr/>
            </a:lvl1pPr>
            <a:lvl2pPr marL="914400" lvl="1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2pPr>
            <a:lvl3pPr marL="1371600" lvl="2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3pPr>
            <a:lvl4pPr marL="1828800" lvl="3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4pPr>
            <a:lvl5pPr marL="2286000" lvl="4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5pPr>
            <a:lvl6pPr marL="2743200" lvl="5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6pPr>
            <a:lvl7pPr marL="3200400" lvl="6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7pPr>
            <a:lvl8pPr marL="3657600" lvl="7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8pPr>
            <a:lvl9pPr marL="4114800" lvl="8" indent="-285750" algn="l">
              <a:spcBef>
                <a:spcPts val="500"/>
              </a:spcBef>
              <a:spcAft>
                <a:spcPts val="500"/>
              </a:spcAft>
              <a:buSzPts val="900"/>
              <a:buChar char="◈"/>
              <a:defRPr/>
            </a:lvl9pPr>
          </a:lstStyle>
          <a:p>
            <a:endParaRPr/>
          </a:p>
        </p:txBody>
      </p:sp>
      <p:sp>
        <p:nvSpPr>
          <p:cNvPr id="176" name="Google Shape;176;p29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9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29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xfrm rot="5400000">
            <a:off x="5650883" y="1543617"/>
            <a:ext cx="3886201" cy="1713365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stria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body" idx="1"/>
          </p:nvPr>
        </p:nvSpPr>
        <p:spPr>
          <a:xfrm rot="5400000">
            <a:off x="1711074" y="-568527"/>
            <a:ext cx="3886201" cy="593765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85750" algn="l">
              <a:spcBef>
                <a:spcPts val="300"/>
              </a:spcBef>
              <a:spcAft>
                <a:spcPts val="0"/>
              </a:spcAft>
              <a:buSzPts val="900"/>
              <a:buChar char="◈"/>
              <a:defRPr/>
            </a:lvl1pPr>
            <a:lvl2pPr marL="914400" lvl="1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2pPr>
            <a:lvl3pPr marL="1371600" lvl="2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3pPr>
            <a:lvl4pPr marL="1828800" lvl="3" indent="-285750" algn="l">
              <a:spcBef>
                <a:spcPts val="500"/>
              </a:spcBef>
              <a:spcAft>
                <a:spcPts val="0"/>
              </a:spcAft>
              <a:buSzPts val="900"/>
              <a:buChar char="🞚"/>
              <a:defRPr/>
            </a:lvl4pPr>
            <a:lvl5pPr marL="2286000" lvl="4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5pPr>
            <a:lvl6pPr marL="2743200" lvl="5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6pPr>
            <a:lvl7pPr marL="3200400" lvl="6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7pPr>
            <a:lvl8pPr marL="3657600" lvl="7" indent="-285750" algn="l">
              <a:spcBef>
                <a:spcPts val="500"/>
              </a:spcBef>
              <a:spcAft>
                <a:spcPts val="0"/>
              </a:spcAft>
              <a:buSzPts val="900"/>
              <a:buChar char="◈"/>
              <a:defRPr/>
            </a:lvl8pPr>
            <a:lvl9pPr marL="4114800" lvl="8" indent="-285750" algn="l">
              <a:spcBef>
                <a:spcPts val="500"/>
              </a:spcBef>
              <a:spcAft>
                <a:spcPts val="500"/>
              </a:spcAft>
              <a:buSzPts val="900"/>
              <a:buChar char="◈"/>
              <a:defRPr/>
            </a:lvl9pPr>
          </a:lstStyle>
          <a:p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0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30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32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197" name="Google Shape;197;p32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32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32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3"/>
          <p:cNvSpPr/>
          <p:nvPr/>
        </p:nvSpPr>
        <p:spPr>
          <a:xfrm>
            <a:off x="2381" y="4800600"/>
            <a:ext cx="9141618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33"/>
          <p:cNvSpPr/>
          <p:nvPr/>
        </p:nvSpPr>
        <p:spPr>
          <a:xfrm>
            <a:off x="11" y="4750737"/>
            <a:ext cx="9141618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33"/>
          <p:cNvSpPr txBox="1"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Calibri"/>
              <a:buNone/>
              <a:defRPr sz="6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subTitle" idx="1"/>
          </p:nvPr>
        </p:nvSpPr>
        <p:spPr>
          <a:xfrm>
            <a:off x="825038" y="3341716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205" name="Google Shape;205;p33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33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33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8" name="Google Shape;208;p33"/>
          <p:cNvCxnSpPr/>
          <p:nvPr/>
        </p:nvCxnSpPr>
        <p:spPr>
          <a:xfrm>
            <a:off x="905744" y="3257550"/>
            <a:ext cx="740664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/>
          <p:nvPr/>
        </p:nvSpPr>
        <p:spPr>
          <a:xfrm>
            <a:off x="2381" y="4800600"/>
            <a:ext cx="9141618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34"/>
          <p:cNvSpPr/>
          <p:nvPr/>
        </p:nvSpPr>
        <p:spPr>
          <a:xfrm>
            <a:off x="11" y="4750737"/>
            <a:ext cx="9141618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34"/>
          <p:cNvSpPr txBox="1"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Calibri"/>
              <a:buNone/>
              <a:defRPr sz="6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3" name="Google Shape;213;p34"/>
          <p:cNvSpPr txBox="1"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 sz="18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14" name="Google Shape;214;p34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34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17" name="Google Shape;217;p34"/>
          <p:cNvCxnSpPr/>
          <p:nvPr/>
        </p:nvCxnSpPr>
        <p:spPr>
          <a:xfrm>
            <a:off x="905744" y="3257550"/>
            <a:ext cx="740664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35"/>
          <p:cNvSpPr txBox="1">
            <a:spLocks noGrp="1"/>
          </p:cNvSpPr>
          <p:nvPr>
            <p:ph type="body" idx="1"/>
          </p:nvPr>
        </p:nvSpPr>
        <p:spPr>
          <a:xfrm>
            <a:off x="822959" y="1384300"/>
            <a:ext cx="370332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221" name="Google Shape;221;p35"/>
          <p:cNvSpPr txBox="1">
            <a:spLocks noGrp="1"/>
          </p:cNvSpPr>
          <p:nvPr>
            <p:ph type="body" idx="2"/>
          </p:nvPr>
        </p:nvSpPr>
        <p:spPr>
          <a:xfrm>
            <a:off x="4663440" y="1384301"/>
            <a:ext cx="370332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222" name="Google Shape;222;p35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35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4" name="Google Shape;224;p35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6"/>
          <p:cNvSpPr txBox="1"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sz="15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28" name="Google Shape;228;p36"/>
          <p:cNvSpPr txBox="1">
            <a:spLocks noGrp="1"/>
          </p:cNvSpPr>
          <p:nvPr>
            <p:ph type="body" idx="2"/>
          </p:nvPr>
        </p:nvSpPr>
        <p:spPr>
          <a:xfrm>
            <a:off x="822960" y="1936750"/>
            <a:ext cx="3703320" cy="253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229" name="Google Shape;229;p36"/>
          <p:cNvSpPr txBox="1">
            <a:spLocks noGrp="1"/>
          </p:cNvSpPr>
          <p:nvPr>
            <p:ph type="body" idx="3"/>
          </p:nvPr>
        </p:nvSpPr>
        <p:spPr>
          <a:xfrm>
            <a:off x="4663440" y="1384539"/>
            <a:ext cx="3703320" cy="5522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500"/>
              <a:buNone/>
              <a:defRPr sz="15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230" name="Google Shape;230;p36"/>
          <p:cNvSpPr txBox="1">
            <a:spLocks noGrp="1"/>
          </p:cNvSpPr>
          <p:nvPr>
            <p:ph type="body" idx="4"/>
          </p:nvPr>
        </p:nvSpPr>
        <p:spPr>
          <a:xfrm>
            <a:off x="4663440" y="1936750"/>
            <a:ext cx="3703320" cy="253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231" name="Google Shape;231;p36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36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36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7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7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7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/>
          <p:nvPr/>
        </p:nvSpPr>
        <p:spPr>
          <a:xfrm>
            <a:off x="2381" y="4800600"/>
            <a:ext cx="9141618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8"/>
          <p:cNvSpPr/>
          <p:nvPr/>
        </p:nvSpPr>
        <p:spPr>
          <a:xfrm>
            <a:off x="11" y="4750737"/>
            <a:ext cx="9141618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8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38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8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/>
          <p:nvPr/>
        </p:nvSpPr>
        <p:spPr>
          <a:xfrm>
            <a:off x="12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9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39"/>
          <p:cNvSpPr txBox="1"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Calibri"/>
              <a:buNone/>
              <a:defRPr sz="27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body" idx="1"/>
          </p:nvPr>
        </p:nvSpPr>
        <p:spPr>
          <a:xfrm>
            <a:off x="3600450" y="548640"/>
            <a:ext cx="4869180" cy="3943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250" name="Google Shape;250;p39"/>
          <p:cNvSpPr txBox="1">
            <a:spLocks noGrp="1"/>
          </p:cNvSpPr>
          <p:nvPr>
            <p:ph type="body" idx="2"/>
          </p:nvPr>
        </p:nvSpPr>
        <p:spPr>
          <a:xfrm>
            <a:off x="342900" y="2194560"/>
            <a:ext cx="2400300" cy="2534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251" name="Google Shape;251;p39"/>
          <p:cNvSpPr txBox="1">
            <a:spLocks noGrp="1"/>
          </p:cNvSpPr>
          <p:nvPr>
            <p:ph type="dt" idx="10"/>
          </p:nvPr>
        </p:nvSpPr>
        <p:spPr>
          <a:xfrm>
            <a:off x="349134" y="4844839"/>
            <a:ext cx="1963882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39"/>
          <p:cNvSpPr txBox="1">
            <a:spLocks noGrp="1"/>
          </p:cNvSpPr>
          <p:nvPr>
            <p:ph type="ftr" idx="11"/>
          </p:nvPr>
        </p:nvSpPr>
        <p:spPr>
          <a:xfrm>
            <a:off x="3600450" y="4844839"/>
            <a:ext cx="348615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9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8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/>
          <p:nvPr/>
        </p:nvSpPr>
        <p:spPr>
          <a:xfrm>
            <a:off x="0" y="3714750"/>
            <a:ext cx="9141618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40"/>
          <p:cNvSpPr/>
          <p:nvPr/>
        </p:nvSpPr>
        <p:spPr>
          <a:xfrm>
            <a:off x="11" y="3686307"/>
            <a:ext cx="9141618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40"/>
          <p:cNvSpPr txBox="1">
            <a:spLocks noGrp="1"/>
          </p:cNvSpPr>
          <p:nvPr>
            <p:ph type="title"/>
          </p:nvPr>
        </p:nvSpPr>
        <p:spPr>
          <a:xfrm>
            <a:off x="822960" y="3806190"/>
            <a:ext cx="7585234" cy="617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Calibri"/>
              <a:buNone/>
              <a:defRPr sz="27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40"/>
          <p:cNvSpPr>
            <a:spLocks noGrp="1"/>
          </p:cNvSpPr>
          <p:nvPr>
            <p:ph type="pic" idx="2"/>
          </p:nvPr>
        </p:nvSpPr>
        <p:spPr>
          <a:xfrm>
            <a:off x="11" y="0"/>
            <a:ext cx="9143988" cy="3686307"/>
          </a:xfrm>
          <a:prstGeom prst="rect">
            <a:avLst/>
          </a:prstGeom>
          <a:solidFill>
            <a:srgbClr val="D7D0C0"/>
          </a:solidFill>
          <a:ln>
            <a:noFill/>
          </a:ln>
        </p:spPr>
        <p:txBody>
          <a:bodyPr spcFirstLastPara="1" wrap="square" lIns="342900" tIns="342900" rIns="0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Calibri"/>
              <a:buNone/>
              <a:defRPr sz="2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Calibri"/>
              <a:buNone/>
              <a:defRPr sz="2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None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500"/>
              <a:buFont typeface="Calibri"/>
              <a:buNone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9" name="Google Shape;259;p40"/>
          <p:cNvSpPr txBox="1">
            <a:spLocks noGrp="1"/>
          </p:cNvSpPr>
          <p:nvPr>
            <p:ph type="body" idx="1"/>
          </p:nvPr>
        </p:nvSpPr>
        <p:spPr>
          <a:xfrm>
            <a:off x="822960" y="4430268"/>
            <a:ext cx="7584948" cy="445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0" rIns="68575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800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700"/>
              <a:buNone/>
              <a:defRPr sz="700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700"/>
              <a:buNone/>
              <a:defRPr sz="700"/>
            </a:lvl9pPr>
          </a:lstStyle>
          <a:p>
            <a:endParaRPr/>
          </a:p>
        </p:txBody>
      </p:sp>
      <p:sp>
        <p:nvSpPr>
          <p:cNvPr id="260" name="Google Shape;260;p40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40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41"/>
          <p:cNvSpPr txBox="1">
            <a:spLocks noGrp="1"/>
          </p:cNvSpPr>
          <p:nvPr>
            <p:ph type="body" idx="1"/>
          </p:nvPr>
        </p:nvSpPr>
        <p:spPr>
          <a:xfrm rot="5400000">
            <a:off x="3086100" y="-878839"/>
            <a:ext cx="301752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0" rIns="34275" bIns="0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266" name="Google Shape;266;p41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41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41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2"/>
          <p:cNvSpPr/>
          <p:nvPr/>
        </p:nvSpPr>
        <p:spPr>
          <a:xfrm>
            <a:off x="2381" y="4800600"/>
            <a:ext cx="9141618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42"/>
          <p:cNvSpPr/>
          <p:nvPr/>
        </p:nvSpPr>
        <p:spPr>
          <a:xfrm>
            <a:off x="11" y="4750737"/>
            <a:ext cx="9141618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42"/>
          <p:cNvSpPr txBox="1">
            <a:spLocks noGrp="1"/>
          </p:cNvSpPr>
          <p:nvPr>
            <p:ph type="title"/>
          </p:nvPr>
        </p:nvSpPr>
        <p:spPr>
          <a:xfrm rot="5400000">
            <a:off x="5369551" y="1483351"/>
            <a:ext cx="4319923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42"/>
          <p:cNvSpPr txBox="1">
            <a:spLocks noGrp="1"/>
          </p:cNvSpPr>
          <p:nvPr>
            <p:ph type="body" idx="1"/>
          </p:nvPr>
        </p:nvSpPr>
        <p:spPr>
          <a:xfrm rot="5400000">
            <a:off x="1369051" y="-431174"/>
            <a:ext cx="4319923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0" rIns="34275" bIns="0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Char char=" "/>
              <a:defRPr/>
            </a:lvl1pPr>
            <a:lvl2pPr marL="914400" lvl="1" indent="-3175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400"/>
              <a:buChar char="◦"/>
              <a:defRPr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◦"/>
              <a:defRPr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◦"/>
              <a:defRPr/>
            </a:lvl9pPr>
          </a:lstStyle>
          <a:p>
            <a:endParaRPr/>
          </a:p>
        </p:txBody>
      </p:sp>
      <p:sp>
        <p:nvSpPr>
          <p:cNvPr id="274" name="Google Shape;274;p42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42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42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0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85346" y="457200"/>
            <a:ext cx="7765321" cy="727838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Lustria"/>
              <a:buNone/>
              <a:defRPr sz="30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2"/>
                </a:solidFill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2"/>
                </a:solidFill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2"/>
                </a:solidFill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2"/>
                </a:solidFill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2"/>
                </a:solidFill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2"/>
                </a:solidFill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2"/>
                </a:solidFill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85346" y="1299337"/>
            <a:ext cx="7765321" cy="3044063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98450" algn="l" rtl="0">
              <a:spcBef>
                <a:spcPts val="30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Noto Sans Symbols"/>
              <a:buChar char="◈"/>
              <a:defRPr sz="15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914400" marR="0" lvl="1" indent="-28575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900"/>
              <a:buFont typeface="Noto Sans Symbols"/>
              <a:buChar char="🞚"/>
              <a:defRPr sz="14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1371600" marR="0" lvl="2" indent="-27940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Font typeface="Noto Sans Symbols"/>
              <a:buChar char="◈"/>
              <a:defRPr sz="12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1828800" marR="0" lvl="3" indent="-27305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700"/>
              <a:buFont typeface="Noto Sans Symbols"/>
              <a:buChar char="🞚"/>
              <a:defRPr sz="11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2286000" marR="0" lvl="4" indent="-27305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700"/>
              <a:buFont typeface="Noto Sans Symbols"/>
              <a:buChar char="◈"/>
              <a:defRPr sz="11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2743200" marR="0" lvl="5" indent="-27305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700"/>
              <a:buFont typeface="Noto Sans Symbols"/>
              <a:buChar char="◈"/>
              <a:defRPr sz="11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3200400" marR="0" lvl="6" indent="-27305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700"/>
              <a:buFont typeface="Noto Sans Symbols"/>
              <a:buChar char="◈"/>
              <a:defRPr sz="11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3657600" marR="0" lvl="7" indent="-273050" algn="l" rtl="0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700"/>
              <a:buFont typeface="Noto Sans Symbols"/>
              <a:buChar char="◈"/>
              <a:defRPr sz="11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4114800" marR="0" lvl="8" indent="-273050" algn="l" rtl="0"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700"/>
              <a:buFont typeface="Noto Sans Symbols"/>
              <a:buChar char="◈"/>
              <a:defRPr sz="11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5759052" y="4412456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685346" y="4412456"/>
            <a:ext cx="500464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7885508" y="4412456"/>
            <a:ext cx="56515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2F2F2"/>
                </a:solidFill>
                <a:latin typeface="Lustria"/>
                <a:ea typeface="Lustria"/>
                <a:cs typeface="Lustria"/>
                <a:sym typeface="Lustri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31"/>
          <p:cNvSpPr/>
          <p:nvPr/>
        </p:nvSpPr>
        <p:spPr>
          <a:xfrm>
            <a:off x="11" y="4750737"/>
            <a:ext cx="9143988" cy="498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31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Calibri"/>
              <a:buNone/>
              <a:defRPr sz="36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189" name="Google Shape;189;p31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>
            <a:lvl1pPr marL="457200" marR="0" lvl="0" indent="-3238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accent1"/>
              </a:buClr>
              <a:buSzPts val="1500"/>
              <a:buFont typeface="Calibri"/>
              <a:buChar char=" "/>
              <a:defRPr sz="15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845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100"/>
              <a:buFont typeface="Calibri"/>
              <a:buChar char="◦"/>
              <a:defRPr sz="11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0" name="Google Shape;190;p31"/>
          <p:cNvSpPr txBox="1">
            <a:spLocks noGrp="1"/>
          </p:cNvSpPr>
          <p:nvPr>
            <p:ph type="dt" idx="10"/>
          </p:nvPr>
        </p:nvSpPr>
        <p:spPr>
          <a:xfrm>
            <a:off x="822960" y="4844839"/>
            <a:ext cx="18542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1" name="Google Shape;191;p31"/>
          <p:cNvSpPr txBox="1">
            <a:spLocks noGrp="1"/>
          </p:cNvSpPr>
          <p:nvPr>
            <p:ph type="ftr" idx="11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7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2" name="Google Shape;192;p31"/>
          <p:cNvSpPr txBox="1">
            <a:spLocks noGrp="1"/>
          </p:cNvSpPr>
          <p:nvPr>
            <p:ph type="sldNum" idx="12"/>
          </p:nvPr>
        </p:nvSpPr>
        <p:spPr>
          <a:xfrm>
            <a:off x="7425343" y="4844839"/>
            <a:ext cx="984019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8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3" name="Google Shape;193;p31"/>
          <p:cNvCxnSpPr/>
          <p:nvPr/>
        </p:nvCxnSpPr>
        <p:spPr>
          <a:xfrm>
            <a:off x="895149" y="1303384"/>
            <a:ext cx="74752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Relationship Id="rId4" Type="http://schemas.openxmlformats.org/officeDocument/2006/relationships/hyperlink" Target="https://covid-19-statistics.p.rapidapi.com/reports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3"/>
          <p:cNvSpPr txBox="1"/>
          <p:nvPr/>
        </p:nvSpPr>
        <p:spPr>
          <a:xfrm>
            <a:off x="-23554" y="2277508"/>
            <a:ext cx="9191107" cy="161216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100"/>
              <a:buFont typeface="Lustria"/>
              <a:buNone/>
            </a:pPr>
            <a:r>
              <a:rPr lang="en" sz="4100" b="0" i="0" u="none" strike="noStrike" cap="none">
                <a:solidFill>
                  <a:schemeClr val="lt2"/>
                </a:solidFill>
                <a:latin typeface="Lustria"/>
                <a:ea typeface="Lustria"/>
                <a:cs typeface="Lustria"/>
                <a:sym typeface="Lustria"/>
              </a:rPr>
              <a:t>XXX Program</a:t>
            </a:r>
            <a:endParaRPr sz="4100" b="0" i="0" u="none" strike="noStrike" cap="none">
              <a:solidFill>
                <a:schemeClr val="lt2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pic>
        <p:nvPicPr>
          <p:cNvPr id="282" name="Google Shape;282;p43" descr="COVID-19 cases in Columbiana Co. passes 100 | WTOV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739"/>
            <a:ext cx="9144000" cy="5146978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3"/>
          <p:cNvSpPr/>
          <p:nvPr/>
        </p:nvSpPr>
        <p:spPr>
          <a:xfrm>
            <a:off x="5803711" y="-3218"/>
            <a:ext cx="3340289" cy="1257046"/>
          </a:xfrm>
          <a:prstGeom prst="roundRect">
            <a:avLst>
              <a:gd name="adj" fmla="val 16667"/>
            </a:avLst>
          </a:prstGeom>
          <a:solidFill>
            <a:schemeClr val="dk1">
              <a:alpha val="60000"/>
            </a:schemeClr>
          </a:solidFill>
          <a:ln w="158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84" name="Google Shape;284;p43"/>
          <p:cNvSpPr txBox="1"/>
          <p:nvPr/>
        </p:nvSpPr>
        <p:spPr>
          <a:xfrm>
            <a:off x="5827264" y="107671"/>
            <a:ext cx="3340289" cy="789317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900"/>
              <a:buFont typeface="Lustria"/>
              <a:buNone/>
            </a:pPr>
            <a:r>
              <a:rPr lang="en" sz="3900" b="1" i="0" u="none" strike="noStrike" cap="none">
                <a:solidFill>
                  <a:schemeClr val="lt1"/>
                </a:solidFill>
                <a:latin typeface="Lustria"/>
                <a:ea typeface="Lustria"/>
                <a:cs typeface="Lustria"/>
                <a:sym typeface="Lustria"/>
              </a:rPr>
              <a:t>COVIDaily</a:t>
            </a:r>
            <a:endParaRPr sz="3900" b="1" i="0" u="none" strike="noStrike" cap="non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85" name="Google Shape;285;p43"/>
          <p:cNvSpPr/>
          <p:nvPr/>
        </p:nvSpPr>
        <p:spPr>
          <a:xfrm>
            <a:off x="0" y="4082143"/>
            <a:ext cx="9144000" cy="1077275"/>
          </a:xfrm>
          <a:prstGeom prst="roundRect">
            <a:avLst>
              <a:gd name="adj" fmla="val 16667"/>
            </a:avLst>
          </a:prstGeom>
          <a:solidFill>
            <a:schemeClr val="dk1">
              <a:alpha val="49803"/>
            </a:schemeClr>
          </a:solidFill>
          <a:ln w="1587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Lustria"/>
              <a:ea typeface="Lustria"/>
              <a:cs typeface="Lustria"/>
              <a:sym typeface="Lustria"/>
            </a:endParaRPr>
          </a:p>
        </p:txBody>
      </p:sp>
      <p:sp>
        <p:nvSpPr>
          <p:cNvPr id="286" name="Google Shape;286;p43"/>
          <p:cNvSpPr txBox="1">
            <a:spLocks noGrp="1"/>
          </p:cNvSpPr>
          <p:nvPr>
            <p:ph type="subTitle" idx="1"/>
          </p:nvPr>
        </p:nvSpPr>
        <p:spPr>
          <a:xfrm>
            <a:off x="0" y="4082143"/>
            <a:ext cx="9144000" cy="627374"/>
          </a:xfrm>
          <a:prstGeom prst="rect">
            <a:avLst/>
          </a:prstGeom>
          <a:noFill/>
          <a:ln>
            <a:noFill/>
          </a:ln>
          <a:effectLst>
            <a:outerShdw blurRad="25400">
              <a:srgbClr val="000000">
                <a:alpha val="45882"/>
              </a:srgbClr>
            </a:outerShdw>
          </a:effectLst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 sz="3000" b="1" dirty="0">
                <a:solidFill>
                  <a:schemeClr val="lt1"/>
                </a:solidFill>
              </a:rPr>
              <a:t>Snake Coders</a:t>
            </a:r>
            <a:endParaRPr sz="1100" dirty="0"/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SzPts val="1700"/>
              <a:buNone/>
            </a:pPr>
            <a:r>
              <a:rPr lang="en" sz="2400" b="1" dirty="0"/>
              <a:t>Lucas Falivene	    Muhammad Bin Oiad 	          Fabio Beltran</a:t>
            </a:r>
            <a:endParaRPr sz="24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2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WEB SCRAPING OBJECTIVE</a:t>
            </a:r>
            <a:endParaRPr/>
          </a:p>
        </p:txBody>
      </p:sp>
      <p:sp>
        <p:nvSpPr>
          <p:cNvPr id="344" name="Google Shape;344;p52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Scrap the Travelers Info site from PA Department of Health and get relevant information to answer travelers questions. </a:t>
            </a:r>
            <a:endParaRPr sz="2100">
              <a:solidFill>
                <a:schemeClr val="lt1"/>
              </a:solidFill>
            </a:endParaRPr>
          </a:p>
          <a:p>
            <a:pPr marL="635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6350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Scrap Frequently Asked Questions page from the CDC site so that the user can find answers to FAQ by navigating the menu.</a:t>
            </a:r>
            <a:endParaRPr sz="1100"/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Both scrapping functions return nested dictionaries with the scrapped information.</a:t>
            </a:r>
            <a:endParaRPr sz="2100">
              <a:solidFill>
                <a:schemeClr val="lt1"/>
              </a:solidFill>
            </a:endParaRPr>
          </a:p>
          <a:p>
            <a:pPr marL="63500" lvl="0" indent="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None/>
            </a:pPr>
            <a:r>
              <a:rPr lang="en" sz="2100" b="1" u="sng">
                <a:solidFill>
                  <a:schemeClr val="accent1"/>
                </a:solidFill>
              </a:rPr>
              <a:t>Information Sources:</a:t>
            </a:r>
            <a:r>
              <a:rPr lang="en" sz="2100">
                <a:solidFill>
                  <a:schemeClr val="lt1"/>
                </a:solidFill>
              </a:rPr>
              <a:t> PA health site and CDC</a:t>
            </a: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152400" lvl="1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</a:pPr>
            <a:endParaRPr sz="2000">
              <a:solidFill>
                <a:schemeClr val="lt1"/>
              </a:solidFill>
            </a:endParaRPr>
          </a:p>
        </p:txBody>
      </p:sp>
      <p:pic>
        <p:nvPicPr>
          <p:cNvPr id="345" name="Google Shape;345;p5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61112" y="21771"/>
            <a:ext cx="1850231" cy="1221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53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WEB SCRAPING (CDC)</a:t>
            </a:r>
            <a:endParaRPr/>
          </a:p>
        </p:txBody>
      </p:sp>
      <p:pic>
        <p:nvPicPr>
          <p:cNvPr id="351" name="Google Shape;351;p5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61112" y="21771"/>
            <a:ext cx="1850231" cy="1221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Google Shape;352;p5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0200" y="1379250"/>
            <a:ext cx="5429301" cy="327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4"/>
          <p:cNvSpPr/>
          <p:nvPr/>
        </p:nvSpPr>
        <p:spPr>
          <a:xfrm>
            <a:off x="0" y="4661300"/>
            <a:ext cx="9144000" cy="4824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54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WEB SCRAPING (Demo)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59" name="Google Shape;359;p5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61112" y="21771"/>
            <a:ext cx="1850231" cy="1221581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CRAP FINAL DEMO">
            <a:hlinkClick r:id="" action="ppaction://media"/>
            <a:extLst>
              <a:ext uri="{FF2B5EF4-FFF2-40B4-BE49-F238E27FC236}">
                <a16:creationId xmlns:a16="http://schemas.microsoft.com/office/drawing/2014/main" id="{5E124D22-BC1C-4162-802B-AA7382E00E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07938" y="1496233"/>
            <a:ext cx="6128124" cy="33544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DATASETS OBJECTIVE</a:t>
            </a:r>
            <a:endParaRPr/>
          </a:p>
        </p:txBody>
      </p:sp>
      <p:sp>
        <p:nvSpPr>
          <p:cNvPr id="366" name="Google Shape;366;p55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 Three datasets for confirmed, deaths and recovered COVID-19 cases for every country in the world</a:t>
            </a:r>
            <a:endParaRPr sz="1100"/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The code will provide the following:</a:t>
            </a:r>
            <a:endParaRPr sz="21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Calculate the number of active cases in each country</a:t>
            </a:r>
            <a:endParaRPr sz="1100"/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Plot the curve of active cases since January 22</a:t>
            </a:r>
            <a:r>
              <a:rPr lang="en" sz="2000" baseline="30000">
                <a:solidFill>
                  <a:schemeClr val="lt1"/>
                </a:solidFill>
              </a:rPr>
              <a:t>nd</a:t>
            </a:r>
            <a:r>
              <a:rPr lang="en" sz="2000">
                <a:solidFill>
                  <a:schemeClr val="lt1"/>
                </a:solidFill>
              </a:rPr>
              <a:t> 2020</a:t>
            </a:r>
            <a:endParaRPr sz="1100"/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Create a SQLite DB</a:t>
            </a:r>
            <a:endParaRPr sz="1050">
              <a:solidFill>
                <a:srgbClr val="88888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b="1" u="sng">
                <a:solidFill>
                  <a:schemeClr val="accent1"/>
                </a:solidFill>
              </a:rPr>
              <a:t>Information Sources:</a:t>
            </a:r>
            <a:r>
              <a:rPr lang="en" sz="2100">
                <a:solidFill>
                  <a:schemeClr val="lt1"/>
                </a:solidFill>
              </a:rPr>
              <a:t> Compiled by Johns Hopkins University Center for Systems Science and Engineering (JHU CSSE) using WHO, China CDC...etc.</a:t>
            </a:r>
            <a:endParaRPr sz="1050">
              <a:solidFill>
                <a:srgbClr val="888888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7" name="Google Shape;367;p5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94574" y="66618"/>
            <a:ext cx="884113" cy="11743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5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DATASETS (Demo)</a:t>
            </a:r>
            <a:endParaRPr/>
          </a:p>
        </p:txBody>
      </p:sp>
      <p:pic>
        <p:nvPicPr>
          <p:cNvPr id="373" name="Google Shape;373;p5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94574" y="66618"/>
            <a:ext cx="884113" cy="1174353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56"/>
          <p:cNvSpPr/>
          <p:nvPr/>
        </p:nvSpPr>
        <p:spPr>
          <a:xfrm>
            <a:off x="0" y="4661300"/>
            <a:ext cx="9144000" cy="4824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CSV FINAL DEMO">
            <a:hlinkClick r:id="" action="ppaction://media"/>
            <a:extLst>
              <a:ext uri="{FF2B5EF4-FFF2-40B4-BE49-F238E27FC236}">
                <a16:creationId xmlns:a16="http://schemas.microsoft.com/office/drawing/2014/main" id="{98C73EF4-05B6-43B1-88CB-7016828BF6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6264" y="1432529"/>
            <a:ext cx="6611472" cy="36190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7"/>
          <p:cNvSpPr txBox="1"/>
          <p:nvPr/>
        </p:nvSpPr>
        <p:spPr>
          <a:xfrm>
            <a:off x="1148400" y="1377000"/>
            <a:ext cx="6847200" cy="23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0">
                <a:solidFill>
                  <a:srgbClr val="85200C"/>
                </a:solidFill>
                <a:latin typeface="Lobster"/>
                <a:ea typeface="Lobster"/>
                <a:cs typeface="Lobster"/>
                <a:sym typeface="Lobster"/>
              </a:rPr>
              <a:t>Thank you</a:t>
            </a:r>
            <a:endParaRPr sz="10000">
              <a:solidFill>
                <a:srgbClr val="85200C"/>
              </a:solidFill>
              <a:latin typeface="Lobster"/>
              <a:ea typeface="Lobster"/>
              <a:cs typeface="Lobster"/>
              <a:sym typeface="Lobster"/>
            </a:endParaRPr>
          </a:p>
        </p:txBody>
      </p:sp>
      <p:pic>
        <p:nvPicPr>
          <p:cNvPr id="381" name="Google Shape;381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7601" y="3488525"/>
            <a:ext cx="1276400" cy="1212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4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AGENDA</a:t>
            </a:r>
            <a:endParaRPr/>
          </a:p>
        </p:txBody>
      </p:sp>
      <p:sp>
        <p:nvSpPr>
          <p:cNvPr id="292" name="Google Shape;292;p44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Scope</a:t>
            </a:r>
            <a:endParaRPr sz="2100"/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Potential Users</a:t>
            </a:r>
            <a:endParaRPr sz="2100"/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Methods</a:t>
            </a:r>
            <a:endParaRPr sz="2100">
              <a:solidFill>
                <a:schemeClr val="lt1"/>
              </a:solidFill>
            </a:endParaRPr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Char char="▪"/>
            </a:pPr>
            <a:r>
              <a:rPr lang="en" sz="2100">
                <a:solidFill>
                  <a:schemeClr val="lt1"/>
                </a:solidFill>
              </a:rPr>
              <a:t> Libraries Used</a:t>
            </a:r>
            <a:endParaRPr sz="2100">
              <a:solidFill>
                <a:schemeClr val="lt1"/>
              </a:solidFill>
            </a:endParaRPr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Char char="▪"/>
            </a:pPr>
            <a:r>
              <a:rPr lang="en" sz="2100">
                <a:solidFill>
                  <a:schemeClr val="lt1"/>
                </a:solidFill>
              </a:rPr>
              <a:t> Python Features Used</a:t>
            </a:r>
            <a:endParaRPr sz="2100">
              <a:solidFill>
                <a:schemeClr val="lt1"/>
              </a:solidFill>
            </a:endParaRPr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API with Demo</a:t>
            </a:r>
            <a:endParaRPr sz="2100"/>
          </a:p>
          <a:p>
            <a:pPr marL="63500" lvl="0" indent="-133350" algn="l" rtl="0">
              <a:spcBef>
                <a:spcPts val="110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Web Scraping with Demo</a:t>
            </a:r>
            <a:endParaRPr sz="2100">
              <a:solidFill>
                <a:schemeClr val="lt1"/>
              </a:solidFill>
            </a:endParaRPr>
          </a:p>
          <a:p>
            <a:pPr marL="63500" lvl="0" indent="-133350" algn="l" rtl="0">
              <a:spcBef>
                <a:spcPts val="1100"/>
              </a:spcBef>
              <a:spcAft>
                <a:spcPts val="0"/>
              </a:spcAft>
              <a:buSzPts val="2100"/>
              <a:buChar char="▪"/>
            </a:pPr>
            <a:r>
              <a:rPr lang="en" sz="2100">
                <a:solidFill>
                  <a:schemeClr val="lt1"/>
                </a:solidFill>
              </a:rPr>
              <a:t> Datasets with Demo</a:t>
            </a:r>
            <a:endParaRPr sz="21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5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SCOPE</a:t>
            </a:r>
            <a:endParaRPr/>
          </a:p>
        </p:txBody>
      </p:sp>
      <p:sp>
        <p:nvSpPr>
          <p:cNvPr id="298" name="Google Shape;298;p45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This program aims to utilize multiple live data feeds about COIVD-19 pandemic to provide the following updates:</a:t>
            </a:r>
            <a:endParaRPr sz="2100">
              <a:solidFill>
                <a:schemeClr val="lt1"/>
              </a:solidFill>
            </a:endParaRPr>
          </a:p>
          <a:p>
            <a:pPr marL="635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9144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The number of cases in US counties</a:t>
            </a:r>
            <a:endParaRPr sz="2100">
              <a:solidFill>
                <a:schemeClr val="lt1"/>
              </a:solidFill>
            </a:endParaRPr>
          </a:p>
          <a:p>
            <a:pPr marL="9144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Travel information by PA Department of Health</a:t>
            </a:r>
            <a:endParaRPr sz="2100">
              <a:solidFill>
                <a:schemeClr val="lt1"/>
              </a:solidFill>
            </a:endParaRPr>
          </a:p>
          <a:p>
            <a:pPr marL="9144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General information from CDC</a:t>
            </a:r>
            <a:endParaRPr sz="2100">
              <a:solidFill>
                <a:schemeClr val="lt1"/>
              </a:solidFill>
            </a:endParaRPr>
          </a:p>
          <a:p>
            <a:pPr marL="9144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Number of cases worldwide</a:t>
            </a: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6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POTENTIAL USERS</a:t>
            </a:r>
            <a:endParaRPr/>
          </a:p>
        </p:txBody>
      </p:sp>
      <p:sp>
        <p:nvSpPr>
          <p:cNvPr id="304" name="Google Shape;304;p46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This program aims to get live data feeds about COVID-19 that could serve:</a:t>
            </a:r>
            <a:endParaRPr sz="2100">
              <a:solidFill>
                <a:schemeClr val="lt1"/>
              </a:solidFill>
            </a:endParaRPr>
          </a:p>
          <a:p>
            <a:pPr marL="5207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9144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General users</a:t>
            </a:r>
            <a:endParaRPr sz="2100">
              <a:solidFill>
                <a:schemeClr val="lt1"/>
              </a:solidFill>
            </a:endParaRPr>
          </a:p>
          <a:p>
            <a:pPr marL="9144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PA residents</a:t>
            </a:r>
            <a:endParaRPr sz="2100">
              <a:solidFill>
                <a:schemeClr val="lt1"/>
              </a:solidFill>
            </a:endParaRPr>
          </a:p>
          <a:p>
            <a:pPr marL="914400" lvl="0" indent="-361950" algn="l" rtl="0"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US residents</a:t>
            </a:r>
            <a:endParaRPr sz="2100">
              <a:solidFill>
                <a:schemeClr val="lt1"/>
              </a:solidFill>
            </a:endParaRPr>
          </a:p>
          <a:p>
            <a:pPr marL="9144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Government agencies</a:t>
            </a:r>
            <a:endParaRPr sz="2100">
              <a:solidFill>
                <a:schemeClr val="lt1"/>
              </a:solidFill>
            </a:endParaRPr>
          </a:p>
          <a:p>
            <a:pPr marL="914400" lvl="0" indent="-3619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AutoNum type="arabicPeriod"/>
            </a:pPr>
            <a:r>
              <a:rPr lang="en" sz="2100">
                <a:solidFill>
                  <a:schemeClr val="lt1"/>
                </a:solidFill>
              </a:rPr>
              <a:t>Hospitals 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0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METHODS</a:t>
            </a:r>
            <a:endParaRPr/>
          </a:p>
        </p:txBody>
      </p:sp>
      <p:sp>
        <p:nvSpPr>
          <p:cNvPr id="310" name="Google Shape;310;p47"/>
          <p:cNvSpPr txBox="1">
            <a:spLocks noGrp="1"/>
          </p:cNvSpPr>
          <p:nvPr>
            <p:ph type="body" idx="1"/>
          </p:nvPr>
        </p:nvSpPr>
        <p:spPr>
          <a:xfrm>
            <a:off x="822949" y="1384300"/>
            <a:ext cx="80136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The program uses the following methods to get COVID-19 details:</a:t>
            </a:r>
            <a:endParaRPr sz="2100">
              <a:solidFill>
                <a:schemeClr val="lt1"/>
              </a:solidFill>
            </a:endParaRPr>
          </a:p>
          <a:p>
            <a:pPr marL="635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solidFill>
                  <a:schemeClr val="accent1"/>
                </a:solidFill>
              </a:rPr>
              <a:t>API:</a:t>
            </a:r>
            <a:r>
              <a:rPr lang="en" sz="2000">
                <a:solidFill>
                  <a:schemeClr val="lt1"/>
                </a:solidFill>
              </a:rPr>
              <a:t> Statistics in the world and the US</a:t>
            </a:r>
            <a:endParaRPr sz="20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solidFill>
                  <a:schemeClr val="accent1"/>
                </a:solidFill>
              </a:rPr>
              <a:t>Web Scraping:</a:t>
            </a:r>
            <a:r>
              <a:rPr lang="en" sz="2000">
                <a:solidFill>
                  <a:schemeClr val="lt1"/>
                </a:solidFill>
              </a:rPr>
              <a:t> Info for travelers (PA Gov) and FAQ from CDC site.</a:t>
            </a:r>
            <a:endParaRPr sz="2000">
              <a:solidFill>
                <a:schemeClr val="lt1"/>
              </a:solidFill>
            </a:endParaRPr>
          </a:p>
          <a:p>
            <a:pPr marL="91440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b="1">
                <a:solidFill>
                  <a:schemeClr val="accent1"/>
                </a:solidFill>
              </a:rPr>
              <a:t>Datasets:</a:t>
            </a:r>
            <a:r>
              <a:rPr lang="en" sz="2000">
                <a:solidFill>
                  <a:schemeClr val="lt1"/>
                </a:solidFill>
              </a:rPr>
              <a:t> Statistics of active cases in each country in the world</a:t>
            </a:r>
            <a:endParaRPr sz="1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8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LIBRARIES USED</a:t>
            </a:r>
            <a:endParaRPr/>
          </a:p>
        </p:txBody>
      </p:sp>
      <p:sp>
        <p:nvSpPr>
          <p:cNvPr id="316" name="Google Shape;316;p48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The following Python libraries were used:</a:t>
            </a: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urllib.request</a:t>
            </a: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pandas</a:t>
            </a: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numpy </a:t>
            </a: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matplotlib.pyplot</a:t>
            </a: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re</a:t>
            </a: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sqlite3</a:t>
            </a: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BeautifulSoup</a:t>
            </a: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datetime</a:t>
            </a:r>
            <a:endParaRPr sz="11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9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PYTHON FEATURES USED</a:t>
            </a:r>
            <a:endParaRPr/>
          </a:p>
        </p:txBody>
      </p:sp>
      <p:sp>
        <p:nvSpPr>
          <p:cNvPr id="322" name="Google Shape;322;p49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-1333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The following Python features were used:</a:t>
            </a: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914400" lvl="0" indent="-355600" algn="l" rtl="0">
              <a:spcBef>
                <a:spcPts val="30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API responses processing and storage</a:t>
            </a:r>
            <a:endParaRPr sz="2000">
              <a:solidFill>
                <a:schemeClr val="lt1"/>
              </a:solidFill>
            </a:endParaRPr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Scraping and processing of web information</a:t>
            </a:r>
            <a:endParaRPr sz="2000">
              <a:solidFill>
                <a:schemeClr val="lt1"/>
              </a:solidFill>
            </a:endParaRPr>
          </a:p>
          <a:p>
            <a:pPr marL="9144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Database creation, connection and update</a:t>
            </a:r>
            <a:endParaRPr sz="2000">
              <a:solidFill>
                <a:schemeClr val="lt1"/>
              </a:solidFill>
            </a:endParaRPr>
          </a:p>
          <a:p>
            <a:pPr marL="9144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Dataframes and pandas functions</a:t>
            </a:r>
            <a:endParaRPr sz="2000">
              <a:solidFill>
                <a:schemeClr val="lt1"/>
              </a:solidFill>
            </a:endParaRPr>
          </a:p>
          <a:p>
            <a:pPr marL="9144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Regex expressions</a:t>
            </a:r>
            <a:endParaRPr sz="2000">
              <a:solidFill>
                <a:schemeClr val="lt1"/>
              </a:solidFill>
            </a:endParaRPr>
          </a:p>
          <a:p>
            <a:pPr marL="9144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Graphs creation and storage</a:t>
            </a:r>
            <a:endParaRPr sz="2000">
              <a:solidFill>
                <a:schemeClr val="lt1"/>
              </a:solidFill>
            </a:endParaRPr>
          </a:p>
          <a:p>
            <a:pPr marL="914400" marR="0" lvl="0" indent="-355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>
                <a:solidFill>
                  <a:schemeClr val="lt1"/>
                </a:solidFill>
              </a:rPr>
              <a:t>CSV creation, processing, and storage</a:t>
            </a:r>
            <a:endParaRPr sz="2000">
              <a:solidFill>
                <a:schemeClr val="lt1"/>
              </a:solidFill>
            </a:endParaRPr>
          </a:p>
          <a:p>
            <a:pPr marL="914400" marR="0" lvl="0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0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API OBJECTIVE</a:t>
            </a:r>
            <a:endParaRPr/>
          </a:p>
        </p:txBody>
      </p:sp>
      <p:pic>
        <p:nvPicPr>
          <p:cNvPr id="328" name="Google Shape;328;p5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91688" y="144234"/>
            <a:ext cx="1150144" cy="103584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50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Obtain quick real time data from API</a:t>
            </a:r>
            <a:endParaRPr sz="2100">
              <a:solidFill>
                <a:schemeClr val="lt1"/>
              </a:solidFill>
            </a:endParaRPr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Obtain real time data for US counties (with graphs)</a:t>
            </a:r>
            <a:endParaRPr sz="2100">
              <a:solidFill>
                <a:schemeClr val="lt1"/>
              </a:solidFill>
            </a:endParaRPr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Font typeface="Noto Sans Symbols"/>
              <a:buChar char="▪"/>
            </a:pPr>
            <a:r>
              <a:rPr lang="en" sz="2100">
                <a:solidFill>
                  <a:schemeClr val="lt1"/>
                </a:solidFill>
              </a:rPr>
              <a:t> Compare US counties data (with graphs)</a:t>
            </a:r>
            <a:endParaRPr sz="2100">
              <a:solidFill>
                <a:schemeClr val="lt1"/>
              </a:solidFill>
            </a:endParaRPr>
          </a:p>
          <a:p>
            <a:pPr marL="63500" lvl="0" indent="-13335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SzPts val="2100"/>
              <a:buChar char="▪"/>
            </a:pPr>
            <a:r>
              <a:rPr lang="en" sz="2100">
                <a:solidFill>
                  <a:schemeClr val="lt1"/>
                </a:solidFill>
              </a:rPr>
              <a:t> Store results in a sqlite database</a:t>
            </a: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2100" b="1" u="sng">
                <a:solidFill>
                  <a:schemeClr val="accent1"/>
                </a:solidFill>
              </a:rPr>
              <a:t>API Used:</a:t>
            </a:r>
            <a:r>
              <a:rPr lang="en" sz="2100">
                <a:solidFill>
                  <a:schemeClr val="lt1"/>
                </a:solidFill>
              </a:rPr>
              <a:t> </a:t>
            </a:r>
            <a:r>
              <a:rPr lang="en" sz="2100" u="sng">
                <a:solidFill>
                  <a:srgbClr val="E69138"/>
                </a:solidFill>
                <a:hlinkClick r:id="rId4"/>
              </a:rPr>
              <a:t>https://covid-19-statistics.p.rapidapi.com/reports</a:t>
            </a:r>
            <a:endParaRPr sz="2100">
              <a:solidFill>
                <a:srgbClr val="E69138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2100" b="1" u="sng">
                <a:solidFill>
                  <a:schemeClr val="accent1"/>
                </a:solidFill>
              </a:rPr>
              <a:t>Information Sources:</a:t>
            </a:r>
            <a:r>
              <a:rPr lang="en" sz="2100">
                <a:solidFill>
                  <a:schemeClr val="lt1"/>
                </a:solidFill>
              </a:rPr>
              <a:t> Johns Hopkins Coronavirus Resource Center </a:t>
            </a:r>
            <a:endParaRPr sz="2100">
              <a:solidFill>
                <a:schemeClr val="lt1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2100">
              <a:solidFill>
                <a:schemeClr val="lt1"/>
              </a:solidFill>
            </a:endParaRPr>
          </a:p>
          <a:p>
            <a:pPr marL="152400" lvl="1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</a:pPr>
            <a:endParaRPr sz="20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62626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1"/>
          <p:cNvSpPr/>
          <p:nvPr/>
        </p:nvSpPr>
        <p:spPr>
          <a:xfrm>
            <a:off x="0" y="4661300"/>
            <a:ext cx="9144000" cy="4824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51"/>
          <p:cNvSpPr txBox="1">
            <a:spLocks noGrp="1"/>
          </p:cNvSpPr>
          <p:nvPr>
            <p:ph type="title"/>
          </p:nvPr>
        </p:nvSpPr>
        <p:spPr>
          <a:xfrm>
            <a:off x="822960" y="214952"/>
            <a:ext cx="7543800" cy="10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alibri"/>
              <a:buNone/>
            </a:pPr>
            <a:r>
              <a:rPr lang="en">
                <a:solidFill>
                  <a:schemeClr val="lt1"/>
                </a:solidFill>
              </a:rPr>
              <a:t>API (Demo)</a:t>
            </a:r>
            <a:endParaRPr/>
          </a:p>
        </p:txBody>
      </p:sp>
      <p:sp>
        <p:nvSpPr>
          <p:cNvPr id="336" name="Google Shape;336;p51"/>
          <p:cNvSpPr txBox="1">
            <a:spLocks noGrp="1"/>
          </p:cNvSpPr>
          <p:nvPr>
            <p:ph type="body" idx="1"/>
          </p:nvPr>
        </p:nvSpPr>
        <p:spPr>
          <a:xfrm>
            <a:off x="822960" y="1384300"/>
            <a:ext cx="7543800" cy="301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34275" rIns="0" bIns="34275" anchor="t" anchorCtr="0">
            <a:noAutofit/>
          </a:bodyPr>
          <a:lstStyle/>
          <a:p>
            <a:pPr marL="63500" lvl="0" indent="0" algn="l" rtl="0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None/>
            </a:pPr>
            <a:endParaRPr sz="1100"/>
          </a:p>
          <a:p>
            <a:pPr marL="152400" lvl="1" indent="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</a:pPr>
            <a:endParaRPr sz="2000">
              <a:solidFill>
                <a:schemeClr val="lt1"/>
              </a:solidFill>
            </a:endParaRPr>
          </a:p>
        </p:txBody>
      </p:sp>
      <p:pic>
        <p:nvPicPr>
          <p:cNvPr id="337" name="Google Shape;337;p5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791688" y="144234"/>
            <a:ext cx="1150144" cy="1035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PI FINAL DEMO">
            <a:hlinkClick r:id="" action="ppaction://media"/>
            <a:extLst>
              <a:ext uri="{FF2B5EF4-FFF2-40B4-BE49-F238E27FC236}">
                <a16:creationId xmlns:a16="http://schemas.microsoft.com/office/drawing/2014/main" id="{0C1C397B-1DBF-43BB-B8DE-6CBDF5A08C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97523" y="1481969"/>
            <a:ext cx="6148954" cy="33658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ate">
  <a:themeElements>
    <a:clrScheme name="Slate">
      <a:dk1>
        <a:srgbClr val="000000"/>
      </a:dk1>
      <a:lt1>
        <a:srgbClr val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484</Words>
  <Application>Microsoft Office PowerPoint</Application>
  <PresentationFormat>On-screen Show (16:9)</PresentationFormat>
  <Paragraphs>88</Paragraphs>
  <Slides>15</Slides>
  <Notes>15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Noto Sans Symbols</vt:lpstr>
      <vt:lpstr>Lustria</vt:lpstr>
      <vt:lpstr>Calibri</vt:lpstr>
      <vt:lpstr>Lobster</vt:lpstr>
      <vt:lpstr>Simple Light</vt:lpstr>
      <vt:lpstr>Slate</vt:lpstr>
      <vt:lpstr>Retrospect</vt:lpstr>
      <vt:lpstr>PowerPoint Presentation</vt:lpstr>
      <vt:lpstr>AGENDA</vt:lpstr>
      <vt:lpstr>SCOPE</vt:lpstr>
      <vt:lpstr>POTENTIAL USERS</vt:lpstr>
      <vt:lpstr>METHODS</vt:lpstr>
      <vt:lpstr>LIBRARIES USED</vt:lpstr>
      <vt:lpstr>PYTHON FEATURES USED</vt:lpstr>
      <vt:lpstr>API OBJECTIVE</vt:lpstr>
      <vt:lpstr>API (Demo)</vt:lpstr>
      <vt:lpstr>WEB SCRAPING OBJECTIVE</vt:lpstr>
      <vt:lpstr>WEB SCRAPING (CDC)</vt:lpstr>
      <vt:lpstr>WEB SCRAPING (Demo)</vt:lpstr>
      <vt:lpstr>DATASETS OBJECTIVE</vt:lpstr>
      <vt:lpstr>DATASETS (Demo)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F</dc:creator>
  <cp:lastModifiedBy>Lucas F</cp:lastModifiedBy>
  <cp:revision>3</cp:revision>
  <dcterms:modified xsi:type="dcterms:W3CDTF">2020-05-08T19:44:56Z</dcterms:modified>
</cp:coreProperties>
</file>